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86" r:id="rId2"/>
    <p:sldId id="325" r:id="rId3"/>
    <p:sldId id="278" r:id="rId4"/>
    <p:sldId id="326" r:id="rId5"/>
    <p:sldId id="289" r:id="rId6"/>
    <p:sldId id="269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DD979B-480C-D76C-9C64-0B3C7ED8CC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2B536-C692-9C7E-F106-5FF6C6CBD0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6/29/2022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173DC-2C61-D96D-99A4-BDE5CB37FA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7EF34-E6E1-3670-3C0F-02994351CE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A6B548B-2F7C-4C95-BEDE-0722B2A8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724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6/29/2022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ADD08BF-A7EC-4811-89C5-B322FFFE6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834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76">
              <a:defRPr/>
            </a:pPr>
            <a:fld id="{2805324D-FBF1-4F35-AFDA-6A3380D29EB5}" type="slidenum">
              <a:rPr lang="en-US">
                <a:solidFill>
                  <a:prstClr val="black"/>
                </a:solidFill>
                <a:latin typeface="Calibri"/>
              </a:rPr>
              <a:pPr defTabSz="966576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E7C72-9E41-1A9E-AB51-E0FBB23D0A5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6/29/2022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7CAF7-6F2A-C63B-D73C-4AD0273A06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1BF9994-341C-069D-D421-3C43A8E11E0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(315)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pPr/>
              <a:t>7/15/2022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2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7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6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968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>
                <a:solidFill>
                  <a:prstClr val="white"/>
                </a:solidFill>
              </a:rPr>
              <a:pPr/>
              <a:t>7/15/2022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9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>
                <a:solidFill>
                  <a:prstClr val="white"/>
                </a:solidFill>
              </a:rPr>
              <a:pPr/>
              <a:t>7/15/2022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4192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46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>
                <a:solidFill>
                  <a:prstClr val="white"/>
                </a:solidFill>
              </a:rPr>
              <a:pPr/>
              <a:t>7/15/2022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9828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58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>
                <a:solidFill>
                  <a:prstClr val="white"/>
                </a:solidFill>
              </a:rPr>
              <a:pPr/>
              <a:t>7/15/2022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27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>
                <a:solidFill>
                  <a:prstClr val="black"/>
                </a:solidFill>
              </a:rPr>
              <a:pPr/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8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780" y="2012702"/>
            <a:ext cx="7772400" cy="156966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Of Jesus’ Life (Tuesday)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80" y="3886200"/>
            <a:ext cx="8915400" cy="97462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Day Of Controversy</a:t>
            </a:r>
          </a:p>
          <a:p>
            <a:r>
              <a:rPr lang="en-US" dirty="0">
                <a:solidFill>
                  <a:schemeClr val="tx1"/>
                </a:solidFill>
              </a:rPr>
              <a:t>Matthew 22:15-33; Mark 12:13-27; Luke 20:19-40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985079-9AB1-BEF3-5EEF-66460FE3FA67}"/>
              </a:ext>
            </a:extLst>
          </p:cNvPr>
          <p:cNvSpPr txBox="1"/>
          <p:nvPr/>
        </p:nvSpPr>
        <p:spPr>
          <a:xfrm>
            <a:off x="3202073" y="5942638"/>
            <a:ext cx="2999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June 29,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55832" cy="432939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Jesus pronounced 7 woes against the scribes and Pharisees.</a:t>
            </a:r>
          </a:p>
          <a:p>
            <a:pPr marL="624078" indent="-514350">
              <a:buNone/>
            </a:pPr>
            <a:r>
              <a:rPr lang="en-US" sz="2800" dirty="0"/>
              <a:t>1. The kingdom of heaven. Matthew 23:13-14</a:t>
            </a:r>
          </a:p>
          <a:p>
            <a:pPr marL="624078" indent="-514350">
              <a:buNone/>
            </a:pPr>
            <a:r>
              <a:rPr lang="en-US" sz="2800" dirty="0"/>
              <a:t>2. Proselytes. Matthew 23:15</a:t>
            </a:r>
          </a:p>
          <a:p>
            <a:pPr marL="624078" indent="-514350">
              <a:buNone/>
            </a:pPr>
            <a:r>
              <a:rPr lang="en-US" sz="2800" dirty="0"/>
              <a:t>3. Swearing. Matthew 23:16-22</a:t>
            </a:r>
          </a:p>
          <a:p>
            <a:pPr marL="624078" indent="-514350">
              <a:buNone/>
            </a:pPr>
            <a:r>
              <a:rPr lang="en-US" sz="2800" dirty="0"/>
              <a:t>4. Tithing. Matthew 23:23-24</a:t>
            </a:r>
          </a:p>
          <a:p>
            <a:pPr marL="624078" indent="-514350">
              <a:buNone/>
            </a:pPr>
            <a:r>
              <a:rPr lang="en-US" sz="2800" dirty="0"/>
              <a:t>5. Washing. Matthew 23:25-26</a:t>
            </a:r>
          </a:p>
          <a:p>
            <a:pPr marL="624078" indent="-514350">
              <a:buNone/>
            </a:pPr>
            <a:r>
              <a:rPr lang="en-US" sz="2800" dirty="0"/>
              <a:t>6. Sepulchers. Matthew 23:27-28</a:t>
            </a:r>
          </a:p>
          <a:p>
            <a:pPr marL="624078" indent="-514350">
              <a:buNone/>
            </a:pPr>
            <a:r>
              <a:rPr lang="en-US" sz="2800" dirty="0"/>
              <a:t>7. The Prophets. Matthew 23:29-36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9492" y="484501"/>
            <a:ext cx="8338008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131491"/>
            <a:ext cx="8882064" cy="5701561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/>
              <a:t>Jesus pronounced 7 woes against the scribes and Pharisees.</a:t>
            </a:r>
          </a:p>
          <a:p>
            <a:pPr marL="624078" indent="-514350">
              <a:buNone/>
            </a:pPr>
            <a:r>
              <a:rPr lang="en-US" sz="2800" dirty="0"/>
              <a:t>When would all these things happen?</a:t>
            </a:r>
            <a:br>
              <a:rPr lang="en-US" sz="2800" dirty="0"/>
            </a:br>
            <a:r>
              <a:rPr lang="en-US" sz="2800" dirty="0"/>
              <a:t>Matthew 23:36, </a:t>
            </a:r>
            <a:r>
              <a:rPr lang="en-US" sz="2800" i="1" dirty="0"/>
              <a:t>“Verily I say unto you, All these things shall come upon </a:t>
            </a:r>
            <a:r>
              <a:rPr lang="en-US" sz="2800" i="1" u="sng" dirty="0"/>
              <a:t>this generation</a:t>
            </a:r>
            <a:r>
              <a:rPr lang="en-US" sz="2800" i="1" dirty="0"/>
              <a:t>.”</a:t>
            </a:r>
          </a:p>
          <a:p>
            <a:pPr marL="624078" indent="-514350">
              <a:buNone/>
            </a:pPr>
            <a:endParaRPr lang="en-US" sz="2800" i="1" dirty="0"/>
          </a:p>
          <a:p>
            <a:r>
              <a:rPr lang="en-US" sz="2800" dirty="0"/>
              <a:t>Wherever the word </a:t>
            </a:r>
            <a:r>
              <a:rPr lang="en-US" sz="2800" i="1" dirty="0"/>
              <a:t>“generation” </a:t>
            </a:r>
            <a:r>
              <a:rPr lang="en-US" sz="2800" dirty="0"/>
              <a:t>is used in Matthew, it means a contemporary race, people living at the same time, the generation then living.</a:t>
            </a:r>
          </a:p>
          <a:p>
            <a:pPr lvl="1"/>
            <a:r>
              <a:rPr lang="en-US" sz="2400" dirty="0"/>
              <a:t>It is from the Greek, </a:t>
            </a:r>
            <a:r>
              <a:rPr lang="en-US" sz="2400" i="1" dirty="0" err="1"/>
              <a:t>genea</a:t>
            </a:r>
            <a:r>
              <a:rPr lang="en-US" sz="2400" i="1" dirty="0"/>
              <a:t>, </a:t>
            </a:r>
            <a:r>
              <a:rPr lang="en-US" sz="2400" dirty="0"/>
              <a:t>and “refers to specific time periods or ages (i.e. the time ordinarily occupied by each successive generation.” (Thayer)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4207" y="484501"/>
            <a:ext cx="8319155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427378"/>
            <a:ext cx="8882064" cy="5324535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This Generation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1:17 – Here the sense of the word is that of the average life-time of man. 30-100 years.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11:16-19 – Jesus speaking of those living in his day who criticized John for his fasting and Jesus for his eating and drinking.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12:38-45 – </a:t>
            </a:r>
            <a:r>
              <a:rPr lang="en-US" sz="2400" i="1" dirty="0"/>
              <a:t>“Generation” </a:t>
            </a:r>
            <a:r>
              <a:rPr lang="en-US" sz="2400" dirty="0"/>
              <a:t>used four times. Jesus spoke of that present generation.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16:4 – Similar to earlier verses of Matthew 12. </a:t>
            </a:r>
            <a:r>
              <a:rPr lang="en-US" sz="2000" dirty="0"/>
              <a:t>See also Matthew 17:14-18, especially verse 17.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23:36 – is practically identical to</a:t>
            </a:r>
            <a:br>
              <a:rPr lang="en-US" sz="2400" dirty="0"/>
            </a:br>
            <a:r>
              <a:rPr lang="en-US" sz="2400" dirty="0"/>
              <a:t>Matthew 24:34, and as it stands in its context, no other generation could be meant, but the one living at the time of Christ.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918" y="484501"/>
            <a:ext cx="8319155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  <p:extLst>
      <p:ext uri="{BB962C8B-B14F-4D97-AF65-F5344CB8AC3E}">
        <p14:creationId xmlns:p14="http://schemas.microsoft.com/office/powerpoint/2010/main" val="294977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1045437"/>
            <a:ext cx="8839199" cy="2308324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Of Jesus’ Life (Tuesday, Wednesday, and Thursday)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839200" cy="144142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Second Coming Of Christ:</a:t>
            </a:r>
          </a:p>
          <a:p>
            <a:r>
              <a:rPr lang="en-US" dirty="0">
                <a:solidFill>
                  <a:schemeClr val="tx1"/>
                </a:solidFill>
              </a:rPr>
              <a:t>The Separation Of The Sheep And Goats</a:t>
            </a:r>
          </a:p>
          <a:p>
            <a:r>
              <a:rPr lang="en-US" dirty="0">
                <a:solidFill>
                  <a:schemeClr val="tx1"/>
                </a:solidFill>
              </a:rPr>
              <a:t>Matthew 25:31-46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95C226-2305-BE2D-8A70-3816167AFEB3}"/>
              </a:ext>
            </a:extLst>
          </p:cNvPr>
          <p:cNvSpPr txBox="1"/>
          <p:nvPr/>
        </p:nvSpPr>
        <p:spPr>
          <a:xfrm>
            <a:off x="3202073" y="5942638"/>
            <a:ext cx="2999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Lucida Sans Unicode"/>
                <a:ea typeface="+mn-ea"/>
                <a:cs typeface="+mn-cs"/>
              </a:rPr>
              <a:t>June 29, 2022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2822" y="1738460"/>
            <a:ext cx="8839200" cy="4832092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 marL="624078" indent="-514350">
              <a:spcBef>
                <a:spcPts val="0"/>
              </a:spcBef>
              <a:buNone/>
            </a:pPr>
            <a:r>
              <a:rPr lang="en-US" sz="2800" b="1" dirty="0"/>
              <a:t>Jesus Left The Temple, Never To Return.</a:t>
            </a:r>
            <a:br>
              <a:rPr lang="en-US" sz="2800" b="1" dirty="0"/>
            </a:br>
            <a:r>
              <a:rPr lang="en-US" sz="2800" b="1" dirty="0"/>
              <a:t>Matthew 24:1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Prophesied destruction upon the city, the temple, and the nation of Israel.</a:t>
            </a:r>
            <a:br>
              <a:rPr lang="en-US" sz="2800" dirty="0"/>
            </a:br>
            <a:r>
              <a:rPr lang="en-US" sz="2800" dirty="0"/>
              <a:t>Matthew 24:1-35</a:t>
            </a:r>
          </a:p>
          <a:p>
            <a:pPr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Prophesied His second coming and the final judgment. Matthew 24:36-51; 25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Only the Father knows. Matthew 24:36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Suddenly, need for preparedness.</a:t>
            </a:r>
            <a:br>
              <a:rPr lang="en-US" sz="2800" dirty="0"/>
            </a:br>
            <a:r>
              <a:rPr lang="en-US" sz="2800" dirty="0"/>
              <a:t>Matthew 24:37-44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484501"/>
            <a:ext cx="8328581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442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Lucida Sans Unicode</vt:lpstr>
      <vt:lpstr>Verdana</vt:lpstr>
      <vt:lpstr>Wingdings 2</vt:lpstr>
      <vt:lpstr>Wingdings 3</vt:lpstr>
      <vt:lpstr>Theme16</vt:lpstr>
      <vt:lpstr>The Last Week  Of Jesus’ Life (Tuesday)</vt:lpstr>
      <vt:lpstr>Tuesday – A Day Of Controversy</vt:lpstr>
      <vt:lpstr>Tuesday – A Day Of Controversy</vt:lpstr>
      <vt:lpstr>Tuesday – A Day Of Controversy</vt:lpstr>
      <vt:lpstr>The Last Week  Of Jesus’ Life (Tuesday, Wednesday, and Thursday)</vt:lpstr>
      <vt:lpstr>Tuesday – A Day Of Controversy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 (Tuesday)</dc:title>
  <dc:creator>mgalloway2715@gmail.com</dc:creator>
  <cp:lastModifiedBy>Richard Lidh</cp:lastModifiedBy>
  <cp:revision>19</cp:revision>
  <cp:lastPrinted>2022-07-05T03:00:35Z</cp:lastPrinted>
  <dcterms:created xsi:type="dcterms:W3CDTF">2022-06-29T19:48:44Z</dcterms:created>
  <dcterms:modified xsi:type="dcterms:W3CDTF">2022-07-16T01:58:40Z</dcterms:modified>
</cp:coreProperties>
</file>